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860D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3FBF6-7D36-4A25-8F27-8FD348567585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75E48-0439-4CCB-A500-92A819175E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461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75E48-0439-4CCB-A500-92A819175E6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70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49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36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80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200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80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81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53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83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02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72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72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FE78F-3BAA-4432-8580-8FF5F3646111}" type="datetimeFigureOut">
              <a:rPr lang="de-DE" smtClean="0"/>
              <a:t>06.04.2012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C97E-EC92-4320-AC07-D94E927375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08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uppieren 92"/>
          <p:cNvGrpSpPr/>
          <p:nvPr/>
        </p:nvGrpSpPr>
        <p:grpSpPr>
          <a:xfrm>
            <a:off x="574254" y="3679726"/>
            <a:ext cx="2701602" cy="2701602"/>
            <a:chOff x="6118870" y="3031654"/>
            <a:chExt cx="2701602" cy="2701602"/>
          </a:xfrm>
        </p:grpSpPr>
        <p:sp>
          <p:nvSpPr>
            <p:cNvPr id="11" name="Ellipse 10"/>
            <p:cNvSpPr/>
            <p:nvPr/>
          </p:nvSpPr>
          <p:spPr>
            <a:xfrm>
              <a:off x="6118870" y="3031654"/>
              <a:ext cx="2701602" cy="2701602"/>
            </a:xfrm>
            <a:prstGeom prst="ellipse">
              <a:avLst/>
            </a:prstGeom>
            <a:gradFill flip="none" rotWithShape="1">
              <a:gsLst>
                <a:gs pos="57000">
                  <a:schemeClr val="bg1">
                    <a:lumMod val="85000"/>
                  </a:schemeClr>
                </a:gs>
                <a:gs pos="64000">
                  <a:schemeClr val="bg1"/>
                </a:gs>
                <a:gs pos="73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Oval 2"/>
            <p:cNvSpPr>
              <a:spLocks noChangeArrowheads="1"/>
            </p:cNvSpPr>
            <p:nvPr/>
          </p:nvSpPr>
          <p:spPr bwMode="auto">
            <a:xfrm>
              <a:off x="6336196" y="3248980"/>
              <a:ext cx="2266950" cy="2266950"/>
            </a:xfrm>
            <a:prstGeom prst="ellipse">
              <a:avLst/>
            </a:prstGeom>
            <a:solidFill>
              <a:schemeClr val="tx1"/>
            </a:solidFill>
            <a:ln w="9525" algn="in">
              <a:noFill/>
              <a:round/>
              <a:headEnd/>
              <a:tailEnd/>
            </a:ln>
            <a:effectLst>
              <a:outerShdw blurRad="190500" dist="101600" dir="2700000" algn="tl" rotWithShape="0">
                <a:prstClr val="black">
                  <a:alpha val="60000"/>
                </a:prstClr>
              </a:outerShdw>
            </a:effec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791580" y="3897052"/>
            <a:ext cx="2266950" cy="2266950"/>
          </a:xfrm>
          <a:prstGeom prst="ellipse">
            <a:avLst/>
          </a:prstGeom>
          <a:solidFill>
            <a:srgbClr val="FF860D"/>
          </a:solidFill>
          <a:ln w="15875" algn="in">
            <a:noFill/>
            <a:round/>
            <a:headEnd/>
            <a:tailEnd/>
          </a:ln>
          <a:effectLst>
            <a:innerShdw blurRad="254000" dist="88900" dir="2700000">
              <a:prstClr val="black">
                <a:alpha val="50000"/>
              </a:prstClr>
            </a:inn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53" name="Gruppieren 52"/>
          <p:cNvGrpSpPr/>
          <p:nvPr/>
        </p:nvGrpSpPr>
        <p:grpSpPr>
          <a:xfrm rot="10613398">
            <a:off x="1420708" y="4166114"/>
            <a:ext cx="1232491" cy="1751021"/>
            <a:chOff x="2512071" y="3572252"/>
            <a:chExt cx="1232491" cy="1751021"/>
          </a:xfrm>
        </p:grpSpPr>
        <p:grpSp>
          <p:nvGrpSpPr>
            <p:cNvPr id="13" name="Gruppieren 12"/>
            <p:cNvGrpSpPr/>
            <p:nvPr/>
          </p:nvGrpSpPr>
          <p:grpSpPr>
            <a:xfrm rot="21317811">
              <a:off x="2773848" y="3572252"/>
              <a:ext cx="970714" cy="970714"/>
              <a:chOff x="3131840" y="3140968"/>
              <a:chExt cx="2088232" cy="2088232"/>
            </a:xfrm>
          </p:grpSpPr>
          <p:sp>
            <p:nvSpPr>
              <p:cNvPr id="14" name="Ellipse 13"/>
              <p:cNvSpPr/>
              <p:nvPr/>
            </p:nvSpPr>
            <p:spPr>
              <a:xfrm>
                <a:off x="3491880" y="3501008"/>
                <a:ext cx="1368152" cy="1368152"/>
              </a:xfrm>
              <a:prstGeom prst="ellipse">
                <a:avLst/>
              </a:prstGeom>
              <a:noFill/>
              <a:ln w="1047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Trapezoid 14"/>
              <p:cNvSpPr/>
              <p:nvPr/>
            </p:nvSpPr>
            <p:spPr>
              <a:xfrm>
                <a:off x="3995936" y="31409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Trapezoid 15"/>
              <p:cNvSpPr/>
              <p:nvPr/>
            </p:nvSpPr>
            <p:spPr>
              <a:xfrm rot="10800000">
                <a:off x="3995936" y="49411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Trapezoid 16"/>
              <p:cNvSpPr/>
              <p:nvPr/>
            </p:nvSpPr>
            <p:spPr>
              <a:xfrm rot="16200000">
                <a:off x="3095836" y="40410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Trapezoid 17"/>
              <p:cNvSpPr/>
              <p:nvPr/>
            </p:nvSpPr>
            <p:spPr>
              <a:xfrm rot="5400000">
                <a:off x="4896036" y="40410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Trapezoid 18"/>
              <p:cNvSpPr/>
              <p:nvPr/>
            </p:nvSpPr>
            <p:spPr>
              <a:xfrm rot="8100000">
                <a:off x="4647801" y="4671081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Trapezoid 19"/>
              <p:cNvSpPr/>
              <p:nvPr/>
            </p:nvSpPr>
            <p:spPr>
              <a:xfrm rot="2700000">
                <a:off x="4659423" y="3432580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Trapezoid 20"/>
              <p:cNvSpPr/>
              <p:nvPr/>
            </p:nvSpPr>
            <p:spPr>
              <a:xfrm rot="-2700000">
                <a:off x="3351654" y="3428389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Trapezoid 21"/>
              <p:cNvSpPr/>
              <p:nvPr/>
            </p:nvSpPr>
            <p:spPr>
              <a:xfrm rot="-8100000">
                <a:off x="3371103" y="4663862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3" name="Gruppieren 22"/>
            <p:cNvGrpSpPr/>
            <p:nvPr/>
          </p:nvGrpSpPr>
          <p:grpSpPr>
            <a:xfrm rot="21317811">
              <a:off x="2512071" y="4370856"/>
              <a:ext cx="719933" cy="719933"/>
              <a:chOff x="3131840" y="3140968"/>
              <a:chExt cx="2088232" cy="2088232"/>
            </a:xfrm>
          </p:grpSpPr>
          <p:sp>
            <p:nvSpPr>
              <p:cNvPr id="24" name="Ellipse 23"/>
              <p:cNvSpPr/>
              <p:nvPr/>
            </p:nvSpPr>
            <p:spPr>
              <a:xfrm>
                <a:off x="3491880" y="3501008"/>
                <a:ext cx="1368152" cy="1368152"/>
              </a:xfrm>
              <a:prstGeom prst="ellipse">
                <a:avLst/>
              </a:prstGeom>
              <a:no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Trapezoid 24"/>
              <p:cNvSpPr/>
              <p:nvPr/>
            </p:nvSpPr>
            <p:spPr>
              <a:xfrm>
                <a:off x="3995936" y="31409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0800000">
                <a:off x="3995936" y="49411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6200000">
                <a:off x="3095836" y="40410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Trapezoid 27"/>
              <p:cNvSpPr/>
              <p:nvPr/>
            </p:nvSpPr>
            <p:spPr>
              <a:xfrm rot="5400000">
                <a:off x="4896036" y="40410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Trapezoid 28"/>
              <p:cNvSpPr/>
              <p:nvPr/>
            </p:nvSpPr>
            <p:spPr>
              <a:xfrm rot="8100000">
                <a:off x="4647801" y="4671081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Trapezoid 29"/>
              <p:cNvSpPr/>
              <p:nvPr/>
            </p:nvSpPr>
            <p:spPr>
              <a:xfrm rot="2700000">
                <a:off x="4659423" y="3432580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Trapezoid 30"/>
              <p:cNvSpPr/>
              <p:nvPr/>
            </p:nvSpPr>
            <p:spPr>
              <a:xfrm rot="-2700000">
                <a:off x="3351654" y="3428389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Trapezoid 31"/>
              <p:cNvSpPr/>
              <p:nvPr/>
            </p:nvSpPr>
            <p:spPr>
              <a:xfrm rot="-8100000">
                <a:off x="3371103" y="4663862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" name="Gruppieren 32"/>
            <p:cNvGrpSpPr/>
            <p:nvPr/>
          </p:nvGrpSpPr>
          <p:grpSpPr>
            <a:xfrm rot="21317811">
              <a:off x="3109775" y="4747769"/>
              <a:ext cx="575504" cy="575504"/>
              <a:chOff x="3131840" y="3140968"/>
              <a:chExt cx="2088232" cy="2088232"/>
            </a:xfrm>
          </p:grpSpPr>
          <p:sp>
            <p:nvSpPr>
              <p:cNvPr id="34" name="Ellipse 33"/>
              <p:cNvSpPr/>
              <p:nvPr/>
            </p:nvSpPr>
            <p:spPr>
              <a:xfrm>
                <a:off x="3491880" y="3501008"/>
                <a:ext cx="1368152" cy="1368152"/>
              </a:xfrm>
              <a:prstGeom prst="ellipse">
                <a:avLst/>
              </a:prstGeom>
              <a:noFill/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Trapezoid 34"/>
              <p:cNvSpPr/>
              <p:nvPr/>
            </p:nvSpPr>
            <p:spPr>
              <a:xfrm>
                <a:off x="3995936" y="31409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0800000">
                <a:off x="3995936" y="49411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Trapezoid 36"/>
              <p:cNvSpPr/>
              <p:nvPr/>
            </p:nvSpPr>
            <p:spPr>
              <a:xfrm rot="16200000">
                <a:off x="3095836" y="40410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Trapezoid 37"/>
              <p:cNvSpPr/>
              <p:nvPr/>
            </p:nvSpPr>
            <p:spPr>
              <a:xfrm rot="5400000">
                <a:off x="4896036" y="4041068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Trapezoid 38"/>
              <p:cNvSpPr/>
              <p:nvPr/>
            </p:nvSpPr>
            <p:spPr>
              <a:xfrm rot="8100000">
                <a:off x="4647801" y="4671081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rapezoid 39"/>
              <p:cNvSpPr/>
              <p:nvPr/>
            </p:nvSpPr>
            <p:spPr>
              <a:xfrm rot="2700000">
                <a:off x="4659423" y="3432580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Trapezoid 40"/>
              <p:cNvSpPr/>
              <p:nvPr/>
            </p:nvSpPr>
            <p:spPr>
              <a:xfrm rot="-2700000">
                <a:off x="3351654" y="3428389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Trapezoid 41"/>
              <p:cNvSpPr/>
              <p:nvPr/>
            </p:nvSpPr>
            <p:spPr>
              <a:xfrm rot="-8100000">
                <a:off x="3371103" y="4663862"/>
                <a:ext cx="360040" cy="288032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92" name="Gruppieren 91"/>
          <p:cNvGrpSpPr/>
          <p:nvPr/>
        </p:nvGrpSpPr>
        <p:grpSpPr>
          <a:xfrm>
            <a:off x="790278" y="3898354"/>
            <a:ext cx="2266950" cy="2266950"/>
            <a:chOff x="2195736" y="3250282"/>
            <a:chExt cx="2266950" cy="2266950"/>
          </a:xfrm>
        </p:grpSpPr>
        <p:sp>
          <p:nvSpPr>
            <p:cNvPr id="6" name="Oval 3"/>
            <p:cNvSpPr>
              <a:spLocks noChangeArrowheads="1"/>
            </p:cNvSpPr>
            <p:nvPr/>
          </p:nvSpPr>
          <p:spPr bwMode="auto">
            <a:xfrm>
              <a:off x="2195736" y="3250282"/>
              <a:ext cx="2266950" cy="2266950"/>
            </a:xfrm>
            <a:prstGeom prst="ellipse">
              <a:avLst/>
            </a:prstGeom>
            <a:gradFill rotWithShape="1">
              <a:gsLst>
                <a:gs pos="52000">
                  <a:srgbClr val="000000">
                    <a:alpha val="0"/>
                  </a:srgbClr>
                </a:gs>
                <a:gs pos="48000">
                  <a:srgbClr val="000000">
                    <a:alpha val="0"/>
                  </a:srgbClr>
                </a:gs>
                <a:gs pos="25000">
                  <a:srgbClr val="000000">
                    <a:alpha val="5000"/>
                  </a:srgbClr>
                </a:gs>
                <a:gs pos="0">
                  <a:srgbClr val="000000">
                    <a:gamma/>
                    <a:shade val="46275"/>
                    <a:invGamma/>
                    <a:alpha val="29000"/>
                  </a:srgbClr>
                </a:gs>
                <a:gs pos="77000">
                  <a:srgbClr val="000000">
                    <a:alpha val="5000"/>
                  </a:srgbClr>
                </a:gs>
                <a:gs pos="100000">
                  <a:srgbClr val="000000">
                    <a:gamma/>
                    <a:shade val="46275"/>
                    <a:invGamma/>
                    <a:alpha val="29000"/>
                  </a:srgbClr>
                </a:gs>
              </a:gsLst>
              <a:lin ang="0" scaled="1"/>
            </a:gradFill>
            <a:ln w="9525" algn="in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Ellipse 7"/>
            <p:cNvSpPr/>
            <p:nvPr/>
          </p:nvSpPr>
          <p:spPr>
            <a:xfrm>
              <a:off x="2413348" y="3256409"/>
              <a:ext cx="1831727" cy="15502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8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Ellipse 6"/>
            <p:cNvSpPr/>
            <p:nvPr/>
          </p:nvSpPr>
          <p:spPr>
            <a:xfrm>
              <a:off x="2609131" y="3262758"/>
              <a:ext cx="1440160" cy="109797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6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7" name="Gruppieren 166"/>
          <p:cNvGrpSpPr/>
          <p:nvPr/>
        </p:nvGrpSpPr>
        <p:grpSpPr>
          <a:xfrm>
            <a:off x="5542806" y="3535710"/>
            <a:ext cx="2701602" cy="2701602"/>
            <a:chOff x="6118870" y="3031654"/>
            <a:chExt cx="2701602" cy="2701602"/>
          </a:xfrm>
        </p:grpSpPr>
        <p:sp>
          <p:nvSpPr>
            <p:cNvPr id="168" name="Ellipse 167"/>
            <p:cNvSpPr/>
            <p:nvPr/>
          </p:nvSpPr>
          <p:spPr>
            <a:xfrm>
              <a:off x="6118870" y="3031654"/>
              <a:ext cx="2701602" cy="2701602"/>
            </a:xfrm>
            <a:prstGeom prst="ellipse">
              <a:avLst/>
            </a:prstGeom>
            <a:gradFill flip="none" rotWithShape="1">
              <a:gsLst>
                <a:gs pos="57000">
                  <a:schemeClr val="bg1">
                    <a:lumMod val="85000"/>
                  </a:schemeClr>
                </a:gs>
                <a:gs pos="64000">
                  <a:schemeClr val="bg1"/>
                </a:gs>
                <a:gs pos="73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9" name="Oval 2"/>
            <p:cNvSpPr>
              <a:spLocks noChangeArrowheads="1"/>
            </p:cNvSpPr>
            <p:nvPr/>
          </p:nvSpPr>
          <p:spPr bwMode="auto">
            <a:xfrm>
              <a:off x="6336196" y="3248980"/>
              <a:ext cx="2266950" cy="2266950"/>
            </a:xfrm>
            <a:prstGeom prst="ellipse">
              <a:avLst/>
            </a:prstGeom>
            <a:solidFill>
              <a:schemeClr val="tx1"/>
            </a:solidFill>
            <a:ln w="9525" algn="in">
              <a:noFill/>
              <a:round/>
              <a:headEnd/>
              <a:tailEnd/>
            </a:ln>
            <a:effectLst>
              <a:outerShdw blurRad="190500" dist="101600" dir="2700000" algn="tl" rotWithShape="0">
                <a:prstClr val="black">
                  <a:alpha val="60000"/>
                </a:prstClr>
              </a:outerShdw>
            </a:effec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70" name="Oval 2"/>
          <p:cNvSpPr>
            <a:spLocks noChangeArrowheads="1"/>
          </p:cNvSpPr>
          <p:nvPr/>
        </p:nvSpPr>
        <p:spPr bwMode="auto">
          <a:xfrm>
            <a:off x="5760132" y="3753036"/>
            <a:ext cx="2266950" cy="2266950"/>
          </a:xfrm>
          <a:prstGeom prst="ellipse">
            <a:avLst/>
          </a:prstGeom>
          <a:solidFill>
            <a:srgbClr val="00B0F0"/>
          </a:solidFill>
          <a:ln w="15875" algn="in">
            <a:noFill/>
            <a:round/>
            <a:headEnd/>
            <a:tailEnd/>
          </a:ln>
          <a:effectLst>
            <a:innerShdw blurRad="254000" dist="88900" dir="2700000">
              <a:prstClr val="black">
                <a:alpha val="50000"/>
              </a:prstClr>
            </a:inn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208" name="Gruppieren 207"/>
          <p:cNvGrpSpPr/>
          <p:nvPr/>
        </p:nvGrpSpPr>
        <p:grpSpPr>
          <a:xfrm>
            <a:off x="3203848" y="871414"/>
            <a:ext cx="2701602" cy="2701602"/>
            <a:chOff x="6118870" y="3031654"/>
            <a:chExt cx="2701602" cy="2701602"/>
          </a:xfrm>
        </p:grpSpPr>
        <p:sp>
          <p:nvSpPr>
            <p:cNvPr id="209" name="Ellipse 208"/>
            <p:cNvSpPr/>
            <p:nvPr/>
          </p:nvSpPr>
          <p:spPr>
            <a:xfrm>
              <a:off x="6118870" y="3031654"/>
              <a:ext cx="2701602" cy="2701602"/>
            </a:xfrm>
            <a:prstGeom prst="ellipse">
              <a:avLst/>
            </a:prstGeom>
            <a:gradFill flip="none" rotWithShape="1">
              <a:gsLst>
                <a:gs pos="57000">
                  <a:schemeClr val="bg1">
                    <a:lumMod val="85000"/>
                  </a:schemeClr>
                </a:gs>
                <a:gs pos="64000">
                  <a:schemeClr val="bg1"/>
                </a:gs>
                <a:gs pos="73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0" name="Oval 2"/>
            <p:cNvSpPr>
              <a:spLocks noChangeArrowheads="1"/>
            </p:cNvSpPr>
            <p:nvPr/>
          </p:nvSpPr>
          <p:spPr bwMode="auto">
            <a:xfrm>
              <a:off x="6336196" y="3248980"/>
              <a:ext cx="2266950" cy="2266950"/>
            </a:xfrm>
            <a:prstGeom prst="ellipse">
              <a:avLst/>
            </a:prstGeom>
            <a:solidFill>
              <a:schemeClr val="tx1"/>
            </a:solidFill>
            <a:ln w="9525" algn="in">
              <a:noFill/>
              <a:round/>
              <a:headEnd/>
              <a:tailEnd/>
            </a:ln>
            <a:effectLst>
              <a:outerShdw blurRad="190500" dist="101600" dir="2700000" algn="tl" rotWithShape="0">
                <a:prstClr val="black">
                  <a:alpha val="60000"/>
                </a:prstClr>
              </a:outerShdw>
            </a:effec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11" name="Oval 2"/>
          <p:cNvSpPr>
            <a:spLocks noChangeArrowheads="1"/>
          </p:cNvSpPr>
          <p:nvPr/>
        </p:nvSpPr>
        <p:spPr bwMode="auto">
          <a:xfrm>
            <a:off x="3421174" y="1088740"/>
            <a:ext cx="2266950" cy="2266950"/>
          </a:xfrm>
          <a:prstGeom prst="ellipse">
            <a:avLst/>
          </a:prstGeom>
          <a:solidFill>
            <a:srgbClr val="FF66CC"/>
          </a:solidFill>
          <a:ln w="15875" algn="in">
            <a:noFill/>
            <a:round/>
            <a:headEnd/>
            <a:tailEnd/>
          </a:ln>
          <a:effectLst>
            <a:innerShdw blurRad="254000" dist="88900" dir="2700000">
              <a:prstClr val="black">
                <a:alpha val="50000"/>
              </a:prstClr>
            </a:inn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835" y="1412776"/>
            <a:ext cx="2044971" cy="1705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3" name="Gruppieren 212"/>
          <p:cNvGrpSpPr/>
          <p:nvPr/>
        </p:nvGrpSpPr>
        <p:grpSpPr>
          <a:xfrm>
            <a:off x="3419872" y="1080814"/>
            <a:ext cx="2266950" cy="2266950"/>
            <a:chOff x="2195736" y="3250282"/>
            <a:chExt cx="2266950" cy="2266950"/>
          </a:xfrm>
        </p:grpSpPr>
        <p:sp>
          <p:nvSpPr>
            <p:cNvPr id="214" name="Oval 3"/>
            <p:cNvSpPr>
              <a:spLocks noChangeArrowheads="1"/>
            </p:cNvSpPr>
            <p:nvPr/>
          </p:nvSpPr>
          <p:spPr bwMode="auto">
            <a:xfrm>
              <a:off x="2195736" y="3250282"/>
              <a:ext cx="2266950" cy="2266950"/>
            </a:xfrm>
            <a:prstGeom prst="ellipse">
              <a:avLst/>
            </a:prstGeom>
            <a:gradFill rotWithShape="1">
              <a:gsLst>
                <a:gs pos="52000">
                  <a:srgbClr val="000000">
                    <a:alpha val="0"/>
                  </a:srgbClr>
                </a:gs>
                <a:gs pos="48000">
                  <a:srgbClr val="000000">
                    <a:alpha val="0"/>
                  </a:srgbClr>
                </a:gs>
                <a:gs pos="25000">
                  <a:srgbClr val="000000">
                    <a:alpha val="5000"/>
                  </a:srgbClr>
                </a:gs>
                <a:gs pos="0">
                  <a:srgbClr val="000000">
                    <a:gamma/>
                    <a:shade val="46275"/>
                    <a:invGamma/>
                    <a:alpha val="29000"/>
                  </a:srgbClr>
                </a:gs>
                <a:gs pos="77000">
                  <a:srgbClr val="000000">
                    <a:alpha val="5000"/>
                  </a:srgbClr>
                </a:gs>
                <a:gs pos="100000">
                  <a:srgbClr val="000000">
                    <a:gamma/>
                    <a:shade val="46275"/>
                    <a:invGamma/>
                    <a:alpha val="29000"/>
                  </a:srgbClr>
                </a:gs>
              </a:gsLst>
              <a:lin ang="0" scaled="1"/>
            </a:gradFill>
            <a:ln w="9525" algn="in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5" name="Ellipse 214"/>
            <p:cNvSpPr/>
            <p:nvPr/>
          </p:nvSpPr>
          <p:spPr>
            <a:xfrm>
              <a:off x="2413348" y="3256409"/>
              <a:ext cx="1831727" cy="15502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8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6" name="Ellipse 215"/>
            <p:cNvSpPr/>
            <p:nvPr/>
          </p:nvSpPr>
          <p:spPr>
            <a:xfrm>
              <a:off x="2609131" y="3262758"/>
              <a:ext cx="1440160" cy="109797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6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150" y="3842302"/>
            <a:ext cx="2005942" cy="2005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2" name="Gruppieren 201"/>
          <p:cNvGrpSpPr/>
          <p:nvPr/>
        </p:nvGrpSpPr>
        <p:grpSpPr>
          <a:xfrm>
            <a:off x="5761434" y="3773464"/>
            <a:ext cx="2266950" cy="2266950"/>
            <a:chOff x="2195736" y="3250282"/>
            <a:chExt cx="2266950" cy="2266950"/>
          </a:xfrm>
        </p:grpSpPr>
        <p:sp>
          <p:nvSpPr>
            <p:cNvPr id="203" name="Oval 3"/>
            <p:cNvSpPr>
              <a:spLocks noChangeArrowheads="1"/>
            </p:cNvSpPr>
            <p:nvPr/>
          </p:nvSpPr>
          <p:spPr bwMode="auto">
            <a:xfrm>
              <a:off x="2195736" y="3250282"/>
              <a:ext cx="2266950" cy="2266950"/>
            </a:xfrm>
            <a:prstGeom prst="ellipse">
              <a:avLst/>
            </a:prstGeom>
            <a:gradFill rotWithShape="1">
              <a:gsLst>
                <a:gs pos="52000">
                  <a:srgbClr val="000000">
                    <a:alpha val="0"/>
                  </a:srgbClr>
                </a:gs>
                <a:gs pos="48000">
                  <a:srgbClr val="000000">
                    <a:alpha val="0"/>
                  </a:srgbClr>
                </a:gs>
                <a:gs pos="25000">
                  <a:srgbClr val="000000">
                    <a:alpha val="5000"/>
                  </a:srgbClr>
                </a:gs>
                <a:gs pos="0">
                  <a:srgbClr val="000000">
                    <a:gamma/>
                    <a:shade val="46275"/>
                    <a:invGamma/>
                    <a:alpha val="29000"/>
                  </a:srgbClr>
                </a:gs>
                <a:gs pos="77000">
                  <a:srgbClr val="000000">
                    <a:alpha val="5000"/>
                  </a:srgbClr>
                </a:gs>
                <a:gs pos="100000">
                  <a:srgbClr val="000000">
                    <a:gamma/>
                    <a:shade val="46275"/>
                    <a:invGamma/>
                    <a:alpha val="29000"/>
                  </a:srgbClr>
                </a:gs>
              </a:gsLst>
              <a:lin ang="0" scaled="1"/>
            </a:gradFill>
            <a:ln w="9525" algn="in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4" name="Ellipse 203"/>
            <p:cNvSpPr/>
            <p:nvPr/>
          </p:nvSpPr>
          <p:spPr>
            <a:xfrm>
              <a:off x="2413348" y="3256409"/>
              <a:ext cx="1831727" cy="15502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8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5" name="Ellipse 204"/>
            <p:cNvSpPr/>
            <p:nvPr/>
          </p:nvSpPr>
          <p:spPr>
            <a:xfrm>
              <a:off x="2609131" y="3262758"/>
              <a:ext cx="1440160" cy="109797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6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903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erik</dc:creator>
  <cp:lastModifiedBy>erik</cp:lastModifiedBy>
  <cp:revision>40</cp:revision>
  <dcterms:created xsi:type="dcterms:W3CDTF">2012-02-11T21:12:45Z</dcterms:created>
  <dcterms:modified xsi:type="dcterms:W3CDTF">2012-04-07T08:40:51Z</dcterms:modified>
</cp:coreProperties>
</file>